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Now" charset="1" panose="00000500000000000000"/>
      <p:regular r:id="rId19"/>
    </p:embeddedFont>
    <p:embeddedFont>
      <p:font typeface="Poppins Medium" charset="1" panose="00000600000000000000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Now Medium" charset="1" panose="0000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3024" y="1700974"/>
            <a:ext cx="3802300" cy="5164415"/>
          </a:xfrm>
          <a:custGeom>
            <a:avLst/>
            <a:gdLst/>
            <a:ahLst/>
            <a:cxnLst/>
            <a:rect r="r" b="b" t="t" l="l"/>
            <a:pathLst>
              <a:path h="5164415" w="3802300">
                <a:moveTo>
                  <a:pt x="0" y="0"/>
                </a:moveTo>
                <a:lnTo>
                  <a:pt x="3802300" y="0"/>
                </a:lnTo>
                <a:lnTo>
                  <a:pt x="3802300" y="5164414"/>
                </a:lnTo>
                <a:lnTo>
                  <a:pt x="0" y="516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4193" y="2357368"/>
            <a:ext cx="9244094" cy="408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80"/>
              </a:lnSpc>
            </a:pPr>
            <a:r>
              <a:rPr lang="en-US" sz="15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AVANCES DE PROYECTO 01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4974910" y="6944618"/>
            <a:ext cx="4085508" cy="483272"/>
            <a:chOff x="0" y="0"/>
            <a:chExt cx="343564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5644" cy="406400"/>
            </a:xfrm>
            <a:custGeom>
              <a:avLst/>
              <a:gdLst/>
              <a:ahLst/>
              <a:cxnLst/>
              <a:rect r="r" b="b" t="t" l="l"/>
              <a:pathLst>
                <a:path h="406400" w="3435644">
                  <a:moveTo>
                    <a:pt x="3232444" y="0"/>
                  </a:moveTo>
                  <a:cubicBezTo>
                    <a:pt x="3344669" y="0"/>
                    <a:pt x="3435644" y="90976"/>
                    <a:pt x="3435644" y="203200"/>
                  </a:cubicBezTo>
                  <a:cubicBezTo>
                    <a:pt x="3435644" y="315424"/>
                    <a:pt x="3344669" y="406400"/>
                    <a:pt x="32324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43564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6028" y="4118577"/>
            <a:ext cx="499349" cy="818604"/>
          </a:xfrm>
          <a:custGeom>
            <a:avLst/>
            <a:gdLst/>
            <a:ahLst/>
            <a:cxnLst/>
            <a:rect r="r" b="b" t="t" l="l"/>
            <a:pathLst>
              <a:path h="818604" w="499349">
                <a:moveTo>
                  <a:pt x="0" y="0"/>
                </a:moveTo>
                <a:lnTo>
                  <a:pt x="499349" y="0"/>
                </a:lnTo>
                <a:lnTo>
                  <a:pt x="499349" y="818604"/>
                </a:lnTo>
                <a:lnTo>
                  <a:pt x="0" y="81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298071"/>
            <a:ext cx="4864758" cy="129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2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Genser Catalan - 23401</a:t>
            </a:r>
          </a:p>
          <a:p>
            <a:pPr algn="l">
              <a:lnSpc>
                <a:spcPts val="2556"/>
              </a:lnSpc>
            </a:pPr>
            <a:r>
              <a:rPr lang="en-US" sz="2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Jose Lopez -23773</a:t>
            </a:r>
          </a:p>
          <a:p>
            <a:pPr algn="l">
              <a:lnSpc>
                <a:spcPts val="2556"/>
              </a:lnSpc>
            </a:pPr>
            <a:r>
              <a:rPr lang="en-US" sz="2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Fernando Ruiz - 23065</a:t>
            </a:r>
          </a:p>
          <a:p>
            <a:pPr algn="l" marL="0" indent="0" lvl="0">
              <a:lnSpc>
                <a:spcPts val="2556"/>
              </a:lnSpc>
              <a:spcBef>
                <a:spcPct val="0"/>
              </a:spcBef>
            </a:pPr>
            <a:r>
              <a:rPr lang="en-US" sz="2095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Hugo Barillas - 23303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31704" y="2072467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1704" y="4011591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6"/>
                </a:lnTo>
                <a:lnTo>
                  <a:pt x="0" y="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1704" y="5954268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6"/>
                </a:lnTo>
                <a:lnTo>
                  <a:pt x="0" y="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1704" y="7891274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97651" y="-855345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8228" y="2746768"/>
            <a:ext cx="7176276" cy="5197831"/>
          </a:xfrm>
          <a:custGeom>
            <a:avLst/>
            <a:gdLst/>
            <a:ahLst/>
            <a:cxnLst/>
            <a:rect r="r" b="b" t="t" l="l"/>
            <a:pathLst>
              <a:path h="5197831" w="7176276">
                <a:moveTo>
                  <a:pt x="0" y="0"/>
                </a:moveTo>
                <a:lnTo>
                  <a:pt x="7176276" y="0"/>
                </a:lnTo>
                <a:lnTo>
                  <a:pt x="7176276" y="5197832"/>
                </a:lnTo>
                <a:lnTo>
                  <a:pt x="0" y="5197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634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37757" y="2080204"/>
            <a:ext cx="5954878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CREACION DE FACTURAS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37757" y="2678850"/>
            <a:ext cx="627817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Excel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Falta de herramientas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7757" y="5962005"/>
            <a:ext cx="7127651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CONTROL DE SALDOS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7757" y="6557097"/>
            <a:ext cx="627817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Varios Excel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Diferentes carpetas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Usuario familiarizado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937757" y="4019328"/>
            <a:ext cx="5586292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ENVIO DE FACTURAS AL CLIENTE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37757" y="4617974"/>
            <a:ext cx="627817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Impresion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Envio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37757" y="7899011"/>
            <a:ext cx="4111949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SEPARACION DE CLIENTES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37757" y="8495030"/>
            <a:ext cx="627817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Observar los datos antiguos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Ver prioridad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526351" y="7006272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9918" y="-205740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732949" y="8027757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51146" y="1370647"/>
            <a:ext cx="75510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645428" y="2169127"/>
          <a:ext cx="8997144" cy="7540955"/>
        </p:xfrm>
        <a:graphic>
          <a:graphicData uri="http://schemas.openxmlformats.org/drawingml/2006/table">
            <a:tbl>
              <a:tblPr/>
              <a:tblGrid>
                <a:gridCol w="2297980"/>
                <a:gridCol w="1591645"/>
                <a:gridCol w="1594479"/>
                <a:gridCol w="1426199"/>
                <a:gridCol w="2086840"/>
              </a:tblGrid>
              <a:tr h="12156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Activity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Enviroment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Interaction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2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Facturación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Tienda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encarga de crear facturas de sobre los productos vendidos.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 medio de la aplicación de la SAT.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Jefe Secretaria Vacacionista con rol de vendedor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31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 Gestión de inventario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Tienda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encarga de llevar el control de inventario sobre los zapatos.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Excel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2"/>
                        </a:lnSpc>
                        <a:defRPr/>
                      </a:pPr>
                      <a:r>
                        <a:rPr lang="en-US" sz="160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Jefe Vendedor Secretaria Vacacionista con rol de bodeguero 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585922" y="851325"/>
            <a:ext cx="6288099" cy="115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AEIOU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228" y="869442"/>
            <a:ext cx="1691694" cy="3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2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040" y="5279807"/>
            <a:ext cx="3898773" cy="4114800"/>
          </a:xfrm>
          <a:custGeom>
            <a:avLst/>
            <a:gdLst/>
            <a:ahLst/>
            <a:cxnLst/>
            <a:rect r="r" b="b" t="t" l="l"/>
            <a:pathLst>
              <a:path h="4114800" w="3898773">
                <a:moveTo>
                  <a:pt x="0" y="0"/>
                </a:moveTo>
                <a:lnTo>
                  <a:pt x="3898773" y="0"/>
                </a:lnTo>
                <a:lnTo>
                  <a:pt x="3898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9277">
            <a:off x="599297" y="757348"/>
            <a:ext cx="3340854" cy="3240629"/>
          </a:xfrm>
          <a:custGeom>
            <a:avLst/>
            <a:gdLst/>
            <a:ahLst/>
            <a:cxnLst/>
            <a:rect r="r" b="b" t="t" l="l"/>
            <a:pathLst>
              <a:path h="3240629" w="3340854">
                <a:moveTo>
                  <a:pt x="0" y="0"/>
                </a:moveTo>
                <a:lnTo>
                  <a:pt x="3340854" y="0"/>
                </a:lnTo>
                <a:lnTo>
                  <a:pt x="3340854" y="3240628"/>
                </a:lnTo>
                <a:lnTo>
                  <a:pt x="0" y="3240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3550" y="1946620"/>
            <a:ext cx="11526264" cy="664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43"/>
              </a:lnSpc>
            </a:pPr>
            <a:r>
              <a:rPr lang="en-US" sz="16676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GRACIAS</a:t>
            </a:r>
          </a:p>
          <a:p>
            <a:pPr algn="l" marL="0" indent="0" lvl="0">
              <a:lnSpc>
                <a:spcPts val="17343"/>
              </a:lnSpc>
              <a:spcBef>
                <a:spcPct val="0"/>
              </a:spcBef>
            </a:pPr>
            <a:r>
              <a:rPr lang="en-US" sz="16676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POR SU ATENCION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6002" y="2773624"/>
            <a:ext cx="9135997" cy="115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60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BRIEF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4850" y="3283440"/>
            <a:ext cx="3853855" cy="2769958"/>
          </a:xfrm>
          <a:custGeom>
            <a:avLst/>
            <a:gdLst/>
            <a:ahLst/>
            <a:cxnLst/>
            <a:rect r="r" b="b" t="t" l="l"/>
            <a:pathLst>
              <a:path h="2769958" w="3853855">
                <a:moveTo>
                  <a:pt x="0" y="0"/>
                </a:moveTo>
                <a:lnTo>
                  <a:pt x="3853855" y="0"/>
                </a:lnTo>
                <a:lnTo>
                  <a:pt x="3853855" y="2769958"/>
                </a:lnTo>
                <a:lnTo>
                  <a:pt x="0" y="2769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784707" y="4668419"/>
            <a:ext cx="871858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949730" y="9108627"/>
            <a:ext cx="76613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576379" y="9108627"/>
            <a:ext cx="76613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887998" y="924114"/>
            <a:ext cx="3842012" cy="5129284"/>
          </a:xfrm>
          <a:custGeom>
            <a:avLst/>
            <a:gdLst/>
            <a:ahLst/>
            <a:cxnLst/>
            <a:rect r="r" b="b" t="t" l="l"/>
            <a:pathLst>
              <a:path h="5129284" w="3842012">
                <a:moveTo>
                  <a:pt x="0" y="0"/>
                </a:moveTo>
                <a:lnTo>
                  <a:pt x="3842012" y="0"/>
                </a:lnTo>
                <a:lnTo>
                  <a:pt x="3842012" y="5129284"/>
                </a:lnTo>
                <a:lnTo>
                  <a:pt x="0" y="5129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09004" y="962025"/>
            <a:ext cx="14502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spc="110">
                <a:solidFill>
                  <a:srgbClr val="3B3B3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6538" y="6192300"/>
            <a:ext cx="9574924" cy="91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4"/>
              </a:lnSpc>
              <a:spcBef>
                <a:spcPct val="0"/>
              </a:spcBef>
            </a:pPr>
            <a:r>
              <a:rPr lang="en-US" sz="1995" spc="47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La distribuidora tiene problemas por usar Excel para gestionar inventario: riesgo de pérdida de datos, copias desactualizadas y facturación lenta y propensa a errores.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570968" cy="2379157"/>
          </a:xfrm>
          <a:custGeom>
            <a:avLst/>
            <a:gdLst/>
            <a:ahLst/>
            <a:cxnLst/>
            <a:rect r="r" b="b" t="t" l="l"/>
            <a:pathLst>
              <a:path h="2379157" w="3570968">
                <a:moveTo>
                  <a:pt x="0" y="0"/>
                </a:moveTo>
                <a:lnTo>
                  <a:pt x="3570968" y="0"/>
                </a:lnTo>
                <a:lnTo>
                  <a:pt x="3570968" y="2379157"/>
                </a:lnTo>
                <a:lnTo>
                  <a:pt x="0" y="2379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75935" y="6405268"/>
            <a:ext cx="4398012" cy="3325997"/>
          </a:xfrm>
          <a:custGeom>
            <a:avLst/>
            <a:gdLst/>
            <a:ahLst/>
            <a:cxnLst/>
            <a:rect r="r" b="b" t="t" l="l"/>
            <a:pathLst>
              <a:path h="3325997" w="4398012">
                <a:moveTo>
                  <a:pt x="0" y="0"/>
                </a:moveTo>
                <a:lnTo>
                  <a:pt x="4398012" y="0"/>
                </a:lnTo>
                <a:lnTo>
                  <a:pt x="4398012" y="3325997"/>
                </a:lnTo>
                <a:lnTo>
                  <a:pt x="0" y="3325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39887" y="3749152"/>
            <a:ext cx="6608226" cy="19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065"/>
              </a:lnSpc>
              <a:spcBef>
                <a:spcPct val="0"/>
              </a:spcBef>
            </a:pPr>
            <a:r>
              <a:rPr lang="en-US" sz="14486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USUARIOS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0150" y="3463402"/>
            <a:ext cx="1688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Internos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90426" y="5662818"/>
            <a:ext cx="17690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Externos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6612" y="2410769"/>
            <a:ext cx="3749612" cy="4114800"/>
          </a:xfrm>
          <a:custGeom>
            <a:avLst/>
            <a:gdLst/>
            <a:ahLst/>
            <a:cxnLst/>
            <a:rect r="r" b="b" t="t" l="l"/>
            <a:pathLst>
              <a:path h="4114800" w="3749612">
                <a:moveTo>
                  <a:pt x="0" y="0"/>
                </a:moveTo>
                <a:lnTo>
                  <a:pt x="3749611" y="0"/>
                </a:lnTo>
                <a:lnTo>
                  <a:pt x="3749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21556" y="6725184"/>
            <a:ext cx="2119724" cy="115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JEFE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7054" y="1851162"/>
            <a:ext cx="5357813" cy="182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 Es el cuerpo de la compañía, quien mantiene el control del inventario y de las cuentas corrientes.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37054" y="4232206"/>
            <a:ext cx="2590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7459" y="5528876"/>
            <a:ext cx="5357813" cy="410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al inventario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lista de información de los clientes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cartera por cobrar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creación de facturas y recibos.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informacion de los empleados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los reportes.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7054" y="557008"/>
            <a:ext cx="35053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 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7384" y="1610506"/>
            <a:ext cx="1688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Internos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6612" y="2410769"/>
            <a:ext cx="3749612" cy="4114800"/>
          </a:xfrm>
          <a:custGeom>
            <a:avLst/>
            <a:gdLst/>
            <a:ahLst/>
            <a:cxnLst/>
            <a:rect r="r" b="b" t="t" l="l"/>
            <a:pathLst>
              <a:path h="4114800" w="3749612">
                <a:moveTo>
                  <a:pt x="0" y="0"/>
                </a:moveTo>
                <a:lnTo>
                  <a:pt x="3749611" y="0"/>
                </a:lnTo>
                <a:lnTo>
                  <a:pt x="3749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86113" y="6877994"/>
            <a:ext cx="4822077" cy="115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SECRETARIA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8725" y="2876085"/>
            <a:ext cx="5357813" cy="90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Lleva el control de las cuentas por cobrar y el conteo del inventario.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8725" y="5476326"/>
            <a:ext cx="2590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8555" y="6687494"/>
            <a:ext cx="5357813" cy="273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al inventario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creación de facturas y recibos.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Información de los clientes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cartera por cobrar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reportes.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8725" y="1581931"/>
            <a:ext cx="35053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 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7384" y="1610506"/>
            <a:ext cx="1688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Internos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6612" y="2410769"/>
            <a:ext cx="3749612" cy="4114800"/>
          </a:xfrm>
          <a:custGeom>
            <a:avLst/>
            <a:gdLst/>
            <a:ahLst/>
            <a:cxnLst/>
            <a:rect r="r" b="b" t="t" l="l"/>
            <a:pathLst>
              <a:path h="4114800" w="3749612">
                <a:moveTo>
                  <a:pt x="0" y="0"/>
                </a:moveTo>
                <a:lnTo>
                  <a:pt x="3749611" y="0"/>
                </a:lnTo>
                <a:lnTo>
                  <a:pt x="37496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45075" y="6877994"/>
            <a:ext cx="4345191" cy="115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8"/>
              </a:lnSpc>
              <a:spcBef>
                <a:spcPct val="0"/>
              </a:spcBef>
            </a:pPr>
            <a:r>
              <a:rPr lang="en-US" sz="8459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VENDEDOR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8725" y="2876085"/>
            <a:ext cx="5357813" cy="228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Es la persona encargada de ir a los departamentos y visitar presencialmente a los clientes para vender el producto y recuperar las ganancias.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8725" y="5476326"/>
            <a:ext cx="2590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8555" y="6687494"/>
            <a:ext cx="5357813" cy="273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al inventario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cartera por cobrar.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la información de los clientes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 reportes personales.</a:t>
            </a:r>
          </a:p>
          <a:p>
            <a:pPr algn="l">
              <a:lnSpc>
                <a:spcPts val="364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18725" y="1581931"/>
            <a:ext cx="35053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 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7384" y="1610506"/>
            <a:ext cx="1688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Internos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9859" y="2351474"/>
            <a:ext cx="3783116" cy="4114800"/>
          </a:xfrm>
          <a:custGeom>
            <a:avLst/>
            <a:gdLst/>
            <a:ahLst/>
            <a:cxnLst/>
            <a:rect r="r" b="b" t="t" l="l"/>
            <a:pathLst>
              <a:path h="4114800" w="3783116">
                <a:moveTo>
                  <a:pt x="0" y="0"/>
                </a:moveTo>
                <a:lnTo>
                  <a:pt x="3783117" y="0"/>
                </a:lnTo>
                <a:lnTo>
                  <a:pt x="3783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41502" y="6818699"/>
            <a:ext cx="6879832" cy="141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5"/>
              </a:lnSpc>
              <a:spcBef>
                <a:spcPct val="0"/>
              </a:spcBef>
            </a:pPr>
            <a:r>
              <a:rPr lang="en-US" sz="5245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TRABAJADOR VACACIONISTA CON ROL DE BODEGUERO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9004" y="1004887"/>
            <a:ext cx="145029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15">
                <a:solidFill>
                  <a:srgbClr val="1B1B1B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8725" y="2876085"/>
            <a:ext cx="5357813" cy="13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Es el trabajador temporal contratado para la verificación de inventario por temporadas.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8725" y="5476326"/>
            <a:ext cx="25902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8555" y="6687494"/>
            <a:ext cx="5357813" cy="136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 al inventario</a:t>
            </a:r>
          </a:p>
          <a:p>
            <a:pPr algn="l" marL="561713" indent="-280856" lvl="1">
              <a:lnSpc>
                <a:spcPts val="3642"/>
              </a:lnSpc>
              <a:buFont typeface="Arial"/>
              <a:buChar char="•"/>
            </a:pPr>
            <a:r>
              <a:rPr lang="en-US" sz="2601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Accesos a reportes</a:t>
            </a:r>
          </a:p>
          <a:p>
            <a:pPr algn="l">
              <a:lnSpc>
                <a:spcPts val="364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18725" y="1581931"/>
            <a:ext cx="35053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B1B1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 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96902" y="1492714"/>
            <a:ext cx="17690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B1B"/>
                </a:solidFill>
                <a:latin typeface="Open Sans"/>
                <a:ea typeface="Open Sans"/>
                <a:cs typeface="Open Sans"/>
                <a:sym typeface="Open Sans"/>
              </a:rPr>
              <a:t>Externos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3757" y="2643470"/>
            <a:ext cx="4691490" cy="5260721"/>
            <a:chOff x="0" y="0"/>
            <a:chExt cx="6255320" cy="701429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2645" r="0" b="12645"/>
            <a:stretch>
              <a:fillRect/>
            </a:stretch>
          </p:blipFill>
          <p:spPr>
            <a:xfrm flipH="false" flipV="false">
              <a:off x="0" y="0"/>
              <a:ext cx="6255320" cy="701429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3017870" y="3839354"/>
            <a:ext cx="3030136" cy="3397791"/>
            <a:chOff x="0" y="0"/>
            <a:chExt cx="4040181" cy="453038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2645" r="0" b="12645"/>
            <a:stretch>
              <a:fillRect/>
            </a:stretch>
          </p:blipFill>
          <p:spPr>
            <a:xfrm flipH="false" flipV="false">
              <a:off x="0" y="0"/>
              <a:ext cx="4040181" cy="4530388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308181" y="3839354"/>
            <a:ext cx="3030136" cy="3397791"/>
            <a:chOff x="0" y="0"/>
            <a:chExt cx="4040181" cy="453038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20292" t="0" r="20292" b="0"/>
            <a:stretch>
              <a:fillRect/>
            </a:stretch>
          </p:blipFill>
          <p:spPr>
            <a:xfrm flipH="false" flipV="false">
              <a:off x="0" y="0"/>
              <a:ext cx="4040181" cy="4530388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593148" y="7943483"/>
            <a:ext cx="8230101" cy="381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2"/>
              </a:lnSpc>
            </a:pPr>
            <a:r>
              <a:rPr lang="en-US" sz="14223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¿POR QUÉ? </a:t>
            </a:r>
          </a:p>
          <a:p>
            <a:pPr algn="ctr" marL="0" indent="0" lvl="0">
              <a:lnSpc>
                <a:spcPts val="1479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55129" y="717887"/>
            <a:ext cx="10977741" cy="569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2"/>
              </a:lnSpc>
            </a:pPr>
            <a:r>
              <a:rPr lang="en-US" sz="14223">
                <a:solidFill>
                  <a:srgbClr val="1B1B1B"/>
                </a:solidFill>
                <a:latin typeface="Anton"/>
                <a:ea typeface="Anton"/>
                <a:cs typeface="Anton"/>
                <a:sym typeface="Anton"/>
              </a:rPr>
              <a:t>¿QUÉ?, ¿CÓMO? </a:t>
            </a:r>
          </a:p>
          <a:p>
            <a:pPr algn="ctr">
              <a:lnSpc>
                <a:spcPts val="14792"/>
              </a:lnSpc>
            </a:pPr>
          </a:p>
          <a:p>
            <a:pPr algn="ctr" marL="0" indent="0" lvl="0">
              <a:lnSpc>
                <a:spcPts val="147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31704" y="2072467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31704" y="4011591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6"/>
                </a:lnTo>
                <a:lnTo>
                  <a:pt x="0" y="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1704" y="5954268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6"/>
                </a:lnTo>
                <a:lnTo>
                  <a:pt x="0" y="4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1704" y="7891274"/>
            <a:ext cx="454577" cy="454577"/>
          </a:xfrm>
          <a:custGeom>
            <a:avLst/>
            <a:gdLst/>
            <a:ahLst/>
            <a:cxnLst/>
            <a:rect r="r" b="b" t="t" l="l"/>
            <a:pathLst>
              <a:path h="454577" w="454577">
                <a:moveTo>
                  <a:pt x="0" y="0"/>
                </a:moveTo>
                <a:lnTo>
                  <a:pt x="454577" y="0"/>
                </a:lnTo>
                <a:lnTo>
                  <a:pt x="454577" y="454577"/>
                </a:lnTo>
                <a:lnTo>
                  <a:pt x="0" y="454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97651" y="-855345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8" y="0"/>
                </a:lnTo>
                <a:lnTo>
                  <a:pt x="35232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7182" y="439103"/>
            <a:ext cx="4238130" cy="3019667"/>
          </a:xfrm>
          <a:custGeom>
            <a:avLst/>
            <a:gdLst/>
            <a:ahLst/>
            <a:cxnLst/>
            <a:rect r="r" b="b" t="t" l="l"/>
            <a:pathLst>
              <a:path h="3019667" w="4238130">
                <a:moveTo>
                  <a:pt x="0" y="0"/>
                </a:moveTo>
                <a:lnTo>
                  <a:pt x="4238130" y="0"/>
                </a:lnTo>
                <a:lnTo>
                  <a:pt x="4238130" y="3019668"/>
                </a:lnTo>
                <a:lnTo>
                  <a:pt x="0" y="3019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1701" y="4051675"/>
            <a:ext cx="4255805" cy="6235325"/>
          </a:xfrm>
          <a:custGeom>
            <a:avLst/>
            <a:gdLst/>
            <a:ahLst/>
            <a:cxnLst/>
            <a:rect r="r" b="b" t="t" l="l"/>
            <a:pathLst>
              <a:path h="6235325" w="4255805">
                <a:moveTo>
                  <a:pt x="0" y="0"/>
                </a:moveTo>
                <a:lnTo>
                  <a:pt x="4255806" y="0"/>
                </a:lnTo>
                <a:lnTo>
                  <a:pt x="4255806" y="6235325"/>
                </a:lnTo>
                <a:lnTo>
                  <a:pt x="0" y="6235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19" t="0" r="-6519" b="-3716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37757" y="2080204"/>
            <a:ext cx="5954878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CONTEO DEL INVENTARIO EN BODEGA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7757" y="2678850"/>
            <a:ext cx="627817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Base de datos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Excel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No hay forma automatizada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7757" y="5962005"/>
            <a:ext cx="7127651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CREACION Y ACTUALIZACION DE CATALOGO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7757" y="6557097"/>
            <a:ext cx="627817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Powerpoint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Creacion de otro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FAccesible para el usuario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937757" y="4019328"/>
            <a:ext cx="5586292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ACTUALIZACION DEL INVENTARIO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37757" y="4617974"/>
            <a:ext cx="627817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Busca Excel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Cambio a mano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37757" y="7899011"/>
            <a:ext cx="4111949" cy="39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REGISTRO DE VENTAS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37757" y="8495030"/>
            <a:ext cx="627817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Boletos de ventas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Conteo manual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Uso comun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130987" y="8533130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508407" y="-3507758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2126590" y="7006272"/>
            <a:ext cx="3523297" cy="4114800"/>
          </a:xfrm>
          <a:custGeom>
            <a:avLst/>
            <a:gdLst/>
            <a:ahLst/>
            <a:cxnLst/>
            <a:rect r="r" b="b" t="t" l="l"/>
            <a:pathLst>
              <a:path h="4114800" w="3523297">
                <a:moveTo>
                  <a:pt x="0" y="0"/>
                </a:moveTo>
                <a:lnTo>
                  <a:pt x="3523297" y="0"/>
                </a:lnTo>
                <a:lnTo>
                  <a:pt x="35232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DAGda5ug78o</dc:identifier>
  <dcterms:modified xsi:type="dcterms:W3CDTF">2011-08-01T06:04:30Z</dcterms:modified>
  <cp:revision>1</cp:revision>
  <dc:title>Avances_01</dc:title>
</cp:coreProperties>
</file>